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EDCAE-5F94-8E20-4927-4AD9BE1A7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23F7-E98A-2FF6-3008-B2FB51549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2CF837-43B2-B279-0928-DA38AA437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04B7-9DAA-469F-A4FA-D82F23BE5648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1EB5C9-05EE-41C8-9C26-E0347B5F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26E270-7E45-A36B-8EC3-B08C62F6F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0AA6-8A6A-48EE-B736-E6F337E306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68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21859-EA44-D710-A2A6-95CEA14C9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DDBFA7-94E9-3E2F-3A3F-ECB40B033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827372-DB1F-2D87-8E41-026960B17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04B7-9DAA-469F-A4FA-D82F23BE5648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D023A9-10AC-D0B7-261B-5299E85C7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FEE8C5-8E26-0681-B7C1-49D442C5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0AA6-8A6A-48EE-B736-E6F337E306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71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FA1200-E43F-6B32-100C-D943949AE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E254E9-4DDA-5D41-7489-354DB42A5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273A6B-63D7-E7BB-B51F-155EFA5F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04B7-9DAA-469F-A4FA-D82F23BE5648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84B719-82CF-55CA-2376-520EB972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06E3F2-8C31-F846-9C11-F05F05B7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0AA6-8A6A-48EE-B736-E6F337E306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28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B7997-946A-EF20-B856-09AB1A9D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8F2B6F-F61E-1BF3-4558-CE7E370CE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4F6B6-CCD3-D687-5876-E99825BC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04B7-9DAA-469F-A4FA-D82F23BE5648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BD3160-765B-BD41-8564-08ECDBFB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02C3E7-CBE9-CF92-6BC9-43B8E118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0AA6-8A6A-48EE-B736-E6F337E306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137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B7DC4-56DF-629D-1046-82124CED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684FFC-E2F4-4817-3256-4D080A404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0C4431-8D58-9196-DFE7-65764443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04B7-9DAA-469F-A4FA-D82F23BE5648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610D37-658D-6D3C-B7E8-93205F5A0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9BE771-ED31-2662-8622-70A3F4F0D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0AA6-8A6A-48EE-B736-E6F337E306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454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5FAA1-9098-8466-EF87-75AB67715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1E1FF4-D625-B835-CD0E-50E136BEF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B33F8E-9DC5-7F5F-D61A-FC2059AE9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F2DB6B-47B1-948C-3D72-44C83747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04B7-9DAA-469F-A4FA-D82F23BE5648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1AD6FC-F295-07B7-BD54-D2B583BC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D14CB4-8ED0-A1E6-530E-34BCA221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0AA6-8A6A-48EE-B736-E6F337E306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555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DDF72C-C3E9-4A18-1FCE-6792D8CC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D83507-D785-4E1E-CF97-88C9654B0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580F28-0EDD-D581-F30C-65E28E3DA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CCD61D7-F0F2-69A8-89EE-FD04312365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842D58-5D11-9B47-9656-D03DF89945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723747-F215-419C-2DCB-2B51A11BA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04B7-9DAA-469F-A4FA-D82F23BE5648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D574951-8B5B-EB29-4C9E-D7D64530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8C4346-B2A1-EEDC-4CA4-E472077E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0AA6-8A6A-48EE-B736-E6F337E306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74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24E81-CF8D-B2F9-2F38-68FAE411B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B8D6710-EDB8-D194-7928-9FA94FEF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04B7-9DAA-469F-A4FA-D82F23BE5648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F9A749-305D-D4ED-EEF3-2EDDF7BB0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5D4F359-9BBA-5B77-860E-024842E3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0AA6-8A6A-48EE-B736-E6F337E306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08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D8417B9-D6FF-27A5-6A56-E856E0691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04B7-9DAA-469F-A4FA-D82F23BE5648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DC9767-7187-814C-44DC-83B373054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22F178-716C-F932-E600-AF969095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0AA6-8A6A-48EE-B736-E6F337E306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5903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C945BE-7560-C7B8-8C73-FDE4AF6D5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5E89F5-54BF-E02D-1D5A-4B585F033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598005-07BE-B9A0-7A1D-44A50AFD0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AD3290-7555-70FB-A1B0-0C5C6AD8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04B7-9DAA-469F-A4FA-D82F23BE5648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512A29-325B-5039-7779-2A994DF59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AAB5B7-F395-4778-4BED-EAC1147FF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0AA6-8A6A-48EE-B736-E6F337E306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603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BC8FD6-4C0B-A6D9-97DD-853B42623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3333EF8-0261-8E24-0459-2F6C2A6CD6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24F6CA-F646-9EC8-AD24-1BE9CCD4B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DC49D5-CD38-4D6F-661D-8A877843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04B7-9DAA-469F-A4FA-D82F23BE5648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0B0798-129A-F528-88BF-FEF5321CD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53AEB9-F654-9688-0053-FD4945DB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0AA6-8A6A-48EE-B736-E6F337E306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55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FF5B302-7883-DCA1-4EEF-CC783C24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A459BB-C433-E31A-D23E-2E9C01527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8ABE59-B578-5200-4269-8D54D4749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F604B7-9DAA-469F-A4FA-D82F23BE5648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49C41D-D598-60C6-E443-3D750841F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A46A6F-8A46-33F6-A46D-FC93F183C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0F0AA6-8A6A-48EE-B736-E6F337E306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830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2517C12-365C-2AA5-1B44-B042B11F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76" b="35509"/>
          <a:stretch>
            <a:fillRect/>
          </a:stretch>
        </p:blipFill>
        <p:spPr>
          <a:xfrm>
            <a:off x="48400" y="239485"/>
            <a:ext cx="12095200" cy="497477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497016" y="5214257"/>
            <a:ext cx="7552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DESBROCE</a:t>
            </a:r>
          </a:p>
          <a:p>
            <a:r>
              <a:rPr lang="es-ES" dirty="0" smtClean="0"/>
              <a:t>PREPARACIÓN ACCESOS Y TRATAMIENTO SERVICIOS AFECTADOS </a:t>
            </a:r>
          </a:p>
          <a:p>
            <a:r>
              <a:rPr lang="es-ES" dirty="0" smtClean="0"/>
              <a:t>TERRAPLÉN ESTRIBO 2</a:t>
            </a:r>
          </a:p>
          <a:p>
            <a:r>
              <a:rPr lang="es-ES" dirty="0" smtClean="0"/>
              <a:t>PILOTES MURO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577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39333-18B8-78F3-77A3-C8CFBD946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E5040C-2B98-AF0F-2092-2979EDB53F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76" b="37218"/>
          <a:stretch>
            <a:fillRect/>
          </a:stretch>
        </p:blipFill>
        <p:spPr>
          <a:xfrm>
            <a:off x="97186" y="337101"/>
            <a:ext cx="11997627" cy="469209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97015" y="5214257"/>
            <a:ext cx="723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FINALIZACIÓN PRELOSAS TABLERO</a:t>
            </a:r>
          </a:p>
          <a:p>
            <a:r>
              <a:rPr lang="es-ES" dirty="0" smtClean="0"/>
              <a:t>MONTAJE ARMADURA TABLERO</a:t>
            </a:r>
          </a:p>
          <a:p>
            <a:r>
              <a:rPr lang="es-ES" dirty="0" smtClean="0"/>
              <a:t>SEGUNDA FASE GLORIETA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9638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D1A5C-98A0-A5FD-0553-51016CE6C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B02FBC-539F-DAEF-A1FC-00621836F7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24" b="37161"/>
          <a:stretch>
            <a:fillRect/>
          </a:stretch>
        </p:blipFill>
        <p:spPr>
          <a:xfrm>
            <a:off x="23942" y="489857"/>
            <a:ext cx="12144116" cy="48006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97015" y="5214257"/>
            <a:ext cx="723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HORMIGONADO TABLERO</a:t>
            </a:r>
          </a:p>
          <a:p>
            <a:r>
              <a:rPr lang="es-ES" dirty="0" smtClean="0"/>
              <a:t>FINALIZACIÓN GLORIETA 1</a:t>
            </a:r>
          </a:p>
          <a:p>
            <a:r>
              <a:rPr lang="es-ES" dirty="0" smtClean="0"/>
              <a:t>PRIMERA FASE GLORIETA 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1798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D1F8C-3DFB-EF40-1B59-DF22C6AED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74F3D6-D0BE-8F92-6254-BB2DE450D4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9" b="34483"/>
          <a:stretch>
            <a:fillRect/>
          </a:stretch>
        </p:blipFill>
        <p:spPr>
          <a:xfrm>
            <a:off x="94820" y="576941"/>
            <a:ext cx="12002359" cy="46373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97015" y="5214257"/>
            <a:ext cx="766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FINALIZACIÓN TABLERO</a:t>
            </a:r>
          </a:p>
          <a:p>
            <a:r>
              <a:rPr lang="es-ES" dirty="0" smtClean="0"/>
              <a:t>AFIRMADOS, URBANIZACIÓN, SEÑALIZACIÓN Y BALIZAMIENTO</a:t>
            </a:r>
          </a:p>
          <a:p>
            <a:r>
              <a:rPr lang="es-ES" dirty="0" smtClean="0"/>
              <a:t>FINALIZACIÓN GLORIETA 2</a:t>
            </a:r>
          </a:p>
          <a:p>
            <a:r>
              <a:rPr lang="es-ES" dirty="0" smtClean="0"/>
              <a:t>TERMINACIÓN OBRA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0780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42F41-0739-F0EE-0A4C-6E243E43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897DEE-CBFE-60FC-37A0-12445873C2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14" b="35365"/>
          <a:stretch>
            <a:fillRect/>
          </a:stretch>
        </p:blipFill>
        <p:spPr>
          <a:xfrm>
            <a:off x="54876" y="304799"/>
            <a:ext cx="12082247" cy="50292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97016" y="5214257"/>
            <a:ext cx="5899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ALZADO ESTRIBO 1</a:t>
            </a:r>
          </a:p>
          <a:p>
            <a:r>
              <a:rPr lang="es-ES" dirty="0" smtClean="0"/>
              <a:t>CIMENTACIONES PILAS Y MURO 1</a:t>
            </a:r>
          </a:p>
          <a:p>
            <a:r>
              <a:rPr lang="es-ES" dirty="0" smtClean="0"/>
              <a:t>FINALIZACIÓN DESVÍO SERVICIOS AFECTADOS</a:t>
            </a:r>
          </a:p>
          <a:p>
            <a:r>
              <a:rPr lang="es-ES" dirty="0" smtClean="0"/>
              <a:t>PLANOS DE FABRICACIÓN TABLERO METÁLICO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94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25B2C-0DBC-1506-B8E6-44231EFA9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981291-A9C5-9238-0072-4EC9E93210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12" b="36591"/>
          <a:stretch>
            <a:fillRect/>
          </a:stretch>
        </p:blipFill>
        <p:spPr>
          <a:xfrm>
            <a:off x="23478" y="272142"/>
            <a:ext cx="12145043" cy="476794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97016" y="5214257"/>
            <a:ext cx="5899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ALZADO PILAS</a:t>
            </a:r>
          </a:p>
          <a:p>
            <a:r>
              <a:rPr lang="es-ES" dirty="0" smtClean="0"/>
              <a:t>CIMENTACIONES PILAS</a:t>
            </a:r>
          </a:p>
          <a:p>
            <a:r>
              <a:rPr lang="es-ES" dirty="0" smtClean="0"/>
              <a:t>INICIO FABRICACIÓN TABLERO METÁLICO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9036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92422-BB90-E428-B878-1BC15B3C2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F3FEB4-5277-CBD6-1E77-7AF2B3BE42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49" b="38269"/>
          <a:stretch>
            <a:fillRect/>
          </a:stretch>
        </p:blipFill>
        <p:spPr>
          <a:xfrm>
            <a:off x="10536" y="326571"/>
            <a:ext cx="12170928" cy="468085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97016" y="5214257"/>
            <a:ext cx="5899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ALZADO PILAS</a:t>
            </a:r>
          </a:p>
          <a:p>
            <a:r>
              <a:rPr lang="es-ES" dirty="0" smtClean="0"/>
              <a:t>FINALIZACIÓN CIMENTACIONES PILAS</a:t>
            </a:r>
          </a:p>
          <a:p>
            <a:r>
              <a:rPr lang="es-ES" dirty="0" smtClean="0"/>
              <a:t>CIMENTACIÓN ESTRIBO 2 TRAS CONSOLIDACIÓN</a:t>
            </a:r>
          </a:p>
          <a:p>
            <a:r>
              <a:rPr lang="es-ES" dirty="0" smtClean="0"/>
              <a:t>FABRICACIÓN TABLERO METÁLICO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9812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B128-85AF-91B3-F5AB-4F4E7537B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5EEF95-88FE-81E2-68A9-4DD544626F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44" b="36589"/>
          <a:stretch>
            <a:fillRect/>
          </a:stretch>
        </p:blipFill>
        <p:spPr>
          <a:xfrm>
            <a:off x="75530" y="402771"/>
            <a:ext cx="12040939" cy="47352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97016" y="5214257"/>
            <a:ext cx="5899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ALZADO PILAS</a:t>
            </a:r>
          </a:p>
          <a:p>
            <a:r>
              <a:rPr lang="es-ES" dirty="0" smtClean="0"/>
              <a:t>ALZADO MURO 1</a:t>
            </a:r>
          </a:p>
          <a:p>
            <a:r>
              <a:rPr lang="es-ES" dirty="0" smtClean="0"/>
              <a:t>ALZADO ESTRIBO 2</a:t>
            </a:r>
          </a:p>
          <a:p>
            <a:r>
              <a:rPr lang="es-ES" dirty="0" smtClean="0"/>
              <a:t>ENVÍO TABLERO METÁLICO Y PREMONTAJE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0016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92412-C4D7-2293-2F17-0926476B7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C930A5-F84B-9227-A653-16999EEB4A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31" b="36032"/>
          <a:stretch>
            <a:fillRect/>
          </a:stretch>
        </p:blipFill>
        <p:spPr>
          <a:xfrm>
            <a:off x="40792" y="402395"/>
            <a:ext cx="12110416" cy="483363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97016" y="5214257"/>
            <a:ext cx="5899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FINALIZACIÓN ALZADO MURO 1</a:t>
            </a:r>
          </a:p>
          <a:p>
            <a:r>
              <a:rPr lang="es-ES" dirty="0" smtClean="0"/>
              <a:t>INICIO MONTAJE TRAMOS METÁLICOS</a:t>
            </a:r>
          </a:p>
          <a:p>
            <a:r>
              <a:rPr lang="es-ES" dirty="0"/>
              <a:t>E</a:t>
            </a:r>
            <a:r>
              <a:rPr lang="es-ES" dirty="0" smtClean="0"/>
              <a:t>NVÍO TABLERO METÁLICO Y PREMONTAJE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9961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91512-94B2-A2EF-063D-E1F3A5926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723CC7-E6F5-859B-23C3-FA042F7F35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51" b="37014"/>
          <a:stretch>
            <a:fillRect/>
          </a:stretch>
        </p:blipFill>
        <p:spPr>
          <a:xfrm>
            <a:off x="103203" y="500742"/>
            <a:ext cx="11985593" cy="461554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97015" y="5214257"/>
            <a:ext cx="7236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RELLENO MURO 1</a:t>
            </a:r>
          </a:p>
          <a:p>
            <a:r>
              <a:rPr lang="es-ES" dirty="0" smtClean="0"/>
              <a:t>PRIMERA FASE GLORIETA 3</a:t>
            </a:r>
          </a:p>
          <a:p>
            <a:r>
              <a:rPr lang="es-ES" dirty="0" smtClean="0"/>
              <a:t>MONTAJE TRAMOS METÁLICOS</a:t>
            </a:r>
          </a:p>
          <a:p>
            <a:r>
              <a:rPr lang="es-ES" dirty="0" smtClean="0"/>
              <a:t>FINALIZACIÓN ENVÍO TABLERO METÁLICO Y PREMONTAJE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5332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57BD68-A7A3-6BA4-C248-C69185F84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18" b="36196"/>
          <a:stretch>
            <a:fillRect/>
          </a:stretch>
        </p:blipFill>
        <p:spPr>
          <a:xfrm>
            <a:off x="97779" y="310896"/>
            <a:ext cx="11996442" cy="474573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97015" y="5214257"/>
            <a:ext cx="723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FINALIZACIÓN GLORIETA 3</a:t>
            </a:r>
          </a:p>
          <a:p>
            <a:r>
              <a:rPr lang="es-ES" dirty="0" smtClean="0"/>
              <a:t>FINALIZACIÓN MONTAJE TRAMOS METÁLICOS</a:t>
            </a:r>
          </a:p>
          <a:p>
            <a:r>
              <a:rPr lang="es-ES" dirty="0" smtClean="0"/>
              <a:t>INICIO TRABAJOS EN GLORIETA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2993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AA796-53A5-5BBE-6659-8FC64261E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90C60D-D2DD-0F66-4E5E-8BD8728DC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01" b="25304"/>
          <a:stretch>
            <a:fillRect/>
          </a:stretch>
        </p:blipFill>
        <p:spPr>
          <a:xfrm>
            <a:off x="188559" y="435428"/>
            <a:ext cx="11814882" cy="459377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97015" y="5214257"/>
            <a:ext cx="723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MONTAJE PRELOSAS TABLERO</a:t>
            </a:r>
          </a:p>
          <a:p>
            <a:r>
              <a:rPr lang="es-ES" dirty="0" smtClean="0"/>
              <a:t>PRIMERA FASE GLORIETA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94952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145</Words>
  <Application>Microsoft Office PowerPoint</Application>
  <PresentationFormat>Panorámica</PresentationFormat>
  <Paragraphs>41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Canseco Murua, Ane</dc:creator>
  <cp:lastModifiedBy>Delgado Linares Carlos Luis</cp:lastModifiedBy>
  <cp:revision>5</cp:revision>
  <dcterms:created xsi:type="dcterms:W3CDTF">2025-11-18T09:25:57Z</dcterms:created>
  <dcterms:modified xsi:type="dcterms:W3CDTF">2025-11-19T08:22:30Z</dcterms:modified>
</cp:coreProperties>
</file>